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2" r:id="rId8"/>
    <p:sldId id="261" r:id="rId9"/>
    <p:sldId id="265" r:id="rId1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Objects="1">
      <p:cViewPr varScale="1">
        <p:scale>
          <a:sx n="112" d="100"/>
          <a:sy n="112" d="100"/>
        </p:scale>
        <p:origin x="16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r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4975E-BCEF-4391-BD3B-0CD9EB125C1E}" type="datetime1">
              <a:rPr lang="fr-FR" smtClean="0"/>
              <a:pPr/>
              <a:t>28/04/2020</a:t>
            </a:fld>
            <a:endParaRPr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t>
             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2582-9FC8-4B1B-8456-B27CC842DEE2}" type="slidenum">
              <a:rPr smtClean="0"/>
              <a:pPr/>
              <a:t>‹N°›</a:t>
            </a:fld>
            <a:endParaRPr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3A0590F5-A816-4E42-80DB-BE4393686935}" type="datetimeFigureOut">
              <a:rPr lang="fr-FR" smtClean="0"/>
              <a:pPr/>
              <a:t>28/04/2020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1BECBE26-BE98-3643-A172-256CC7A970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video" Target="file:////Users/SoizickPondavenLetourmy/Desktop/GMMG0372.MOV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3400" y="1628800"/>
            <a:ext cx="8153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/>
              <a:t>Prélèvement </a:t>
            </a:r>
            <a:r>
              <a:rPr lang="fr-FR" dirty="0" err="1"/>
              <a:t>nasopharyngien</a:t>
            </a:r>
            <a:r>
              <a:rPr lang="fr-FR" dirty="0"/>
              <a:t> dans le cadre de l’épidémie de </a:t>
            </a:r>
            <a:r>
              <a:rPr lang="fr-FR" dirty="0" err="1"/>
              <a:t>Covid</a:t>
            </a:r>
            <a:r>
              <a:rPr lang="fr-FR" dirty="0"/>
              <a:t> 19</a:t>
            </a:r>
            <a:br>
              <a:rPr lang="fr-FR" dirty="0"/>
            </a:b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14400" y="57912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Dr Soizick </a:t>
            </a:r>
            <a:r>
              <a:rPr lang="fr-FR" i="1" dirty="0" err="1"/>
              <a:t>Pondaven-</a:t>
            </a:r>
            <a:r>
              <a:rPr lang="fr-FR" i="1" dirty="0"/>
              <a:t> ORL- CHU de Tours. Avril 2020</a:t>
            </a:r>
          </a:p>
        </p:txBody>
      </p:sp>
      <p:pic>
        <p:nvPicPr>
          <p:cNvPr id="5" name="Image 4" descr="images.jpeg"/>
          <p:cNvPicPr>
            <a:picLocks noChangeAspect="1"/>
          </p:cNvPicPr>
          <p:nvPr/>
        </p:nvPicPr>
        <p:blipFill>
          <a:blip r:embed="rId4"/>
          <a:srcRect b="7579"/>
          <a:stretch>
            <a:fillRect/>
          </a:stretch>
        </p:blipFill>
        <p:spPr>
          <a:xfrm>
            <a:off x="2555776" y="3140968"/>
            <a:ext cx="3079750" cy="19786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5"/>
    </mc:Choice>
    <mc:Fallback xmlns="">
      <p:transition spd="slow" advTm="9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30 % de Faux négatifs</a:t>
            </a:r>
          </a:p>
          <a:p>
            <a:endParaRPr lang="fr-FR" dirty="0"/>
          </a:p>
          <a:p>
            <a:r>
              <a:rPr lang="fr-FR" dirty="0"/>
              <a:t>Acquérir des connaissances pour mieux réaliser le prélèvement</a:t>
            </a:r>
          </a:p>
          <a:p>
            <a:endParaRPr lang="fr-FR" dirty="0"/>
          </a:p>
          <a:p>
            <a:r>
              <a:rPr lang="fr-FR" dirty="0"/>
              <a:t>Amélioration de l’efficacité du test</a:t>
            </a:r>
          </a:p>
          <a:p>
            <a:pPr>
              <a:buNone/>
            </a:pPr>
            <a:endParaRPr lang="fr-FR" dirty="0"/>
          </a:p>
          <a:p>
            <a:r>
              <a:rPr lang="fr-FR" dirty="0"/>
              <a:t>Le rendre moins désagréable</a:t>
            </a:r>
          </a:p>
          <a:p>
            <a:endParaRPr lang="fr-FR" dirty="0"/>
          </a:p>
          <a:p>
            <a:pPr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41"/>
    </mc:Choice>
    <mc:Fallback xmlns="">
      <p:transition spd="slow" advTm="48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Recueil de cellules de l’épithélium respiratoire infectées par le virus</a:t>
            </a:r>
          </a:p>
          <a:p>
            <a:r>
              <a:rPr lang="fr-FR" dirty="0"/>
              <a:t>Rhinopharynx ou </a:t>
            </a:r>
            <a:r>
              <a:rPr lang="fr-FR" dirty="0" err="1"/>
              <a:t>cavum</a:t>
            </a:r>
            <a:r>
              <a:rPr lang="fr-FR" dirty="0"/>
              <a:t>: site préférentiel de réplication virale</a:t>
            </a:r>
          </a:p>
          <a:p>
            <a:r>
              <a:rPr lang="fr-FR" dirty="0"/>
              <a:t>Cellules avec récepteurs ACE2</a:t>
            </a:r>
          </a:p>
          <a:p>
            <a:r>
              <a:rPr lang="fr-FR" dirty="0"/>
              <a:t>Technique de RT- PCR: identification d’ARN viral et amplification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Principe du prélèvement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48"/>
    </mc:Choice>
    <mc:Fallback xmlns="">
      <p:transition spd="slow" advTm="8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fosses nasales.jpe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47800" y="1828800"/>
            <a:ext cx="6736383" cy="4495800"/>
          </a:xfrm>
        </p:spPr>
      </p:pic>
      <p:sp>
        <p:nvSpPr>
          <p:cNvPr id="3" name="ZoneTexte 2"/>
          <p:cNvSpPr txBox="1"/>
          <p:nvPr/>
        </p:nvSpPr>
        <p:spPr>
          <a:xfrm>
            <a:off x="609600" y="533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Rappels anatomiques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51"/>
    </mc:Choice>
    <mc:Fallback xmlns="">
      <p:transition spd="slow" advTm="63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2" t="14417" r="2493" b="9890"/>
          <a:stretch/>
        </p:blipFill>
        <p:spPr bwMode="auto">
          <a:xfrm>
            <a:off x="971600" y="1268760"/>
            <a:ext cx="793079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90"/>
    </mc:Choice>
    <mc:Fallback xmlns="">
      <p:transition spd="slow" advTm="48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oupe sagittale fosses nasales.jpe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57399" y="1143000"/>
            <a:ext cx="5778817" cy="4815681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9"/>
    </mc:Choice>
    <mc:Fallback xmlns="">
      <p:transition spd="slow" advTm="3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15762" b="10867"/>
          <a:stretch/>
        </p:blipFill>
        <p:spPr bwMode="auto">
          <a:xfrm>
            <a:off x="323528" y="1196752"/>
            <a:ext cx="82323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9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54"/>
    </mc:Choice>
    <mc:Fallback xmlns="">
      <p:transition spd="slow" advTm="19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6165304"/>
          </a:xfrm>
        </p:spPr>
        <p:txBody>
          <a:bodyPr/>
          <a:lstStyle/>
          <a:p>
            <a:r>
              <a:rPr lang="fr-FR" dirty="0"/>
              <a:t>Introduction délicate de l’écouvillon en suivant le plancher de la fosse </a:t>
            </a:r>
            <a:r>
              <a:rPr lang="fr-FR"/>
              <a:t>nasale </a:t>
            </a:r>
          </a:p>
          <a:p>
            <a:r>
              <a:rPr lang="fr-FR" dirty="0"/>
              <a:t>Contre le septum</a:t>
            </a:r>
          </a:p>
          <a:p>
            <a:r>
              <a:rPr lang="fr-FR" dirty="0"/>
              <a:t>Jusqu’à buter contre la paroi postérieur du rhinopharynx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71800"/>
            <a:ext cx="4464497" cy="351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3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11"/>
    </mc:Choice>
    <mc:Fallback xmlns="">
      <p:transition spd="slow" advTm="49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MMG0372.MOV">
            <a:hlinkClick r:id="" action="ppaction://media"/>
          </p:cNvPr>
          <p:cNvPicPr>
            <a:picLocks noGrp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4067" y="1066800"/>
            <a:ext cx="7995866" cy="4525962"/>
          </a:xfrm>
        </p:spPr>
      </p:pic>
      <p:sp>
        <p:nvSpPr>
          <p:cNvPr id="5" name="ZoneTexte 4"/>
          <p:cNvSpPr txBox="1"/>
          <p:nvPr/>
        </p:nvSpPr>
        <p:spPr>
          <a:xfrm>
            <a:off x="3505200" y="59436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Merci </a:t>
            </a:r>
            <a:r>
              <a:rPr lang="fr-FR" dirty="0" err="1"/>
              <a:t>Yasmine</a:t>
            </a:r>
            <a:r>
              <a:rPr lang="fr-FR" dirty="0"/>
              <a:t>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3"/>
    </mc:Choice>
    <mc:Fallback xmlns="">
      <p:transition spd="slow" advTm="2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assemblement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Rassemblement.thmx</Template>
  <TotalTime>121</TotalTime>
  <Words>108</Words>
  <Application>Microsoft Macintosh PowerPoint</Application>
  <PresentationFormat>Affichage à l'écran (4:3)</PresentationFormat>
  <Paragraphs>20</Paragraphs>
  <Slides>9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Lucida Sans Unicode</vt:lpstr>
      <vt:lpstr>Verdana</vt:lpstr>
      <vt:lpstr>Wingdings 2</vt:lpstr>
      <vt:lpstr>Wingdings 3</vt:lpstr>
      <vt:lpstr>Rassemblement</vt:lpstr>
      <vt:lpstr>Prélèvement nasopharyngien dans le cadre de l’épidémie de Covid 19 </vt:lpstr>
      <vt:lpstr>Objectifs</vt:lpstr>
      <vt:lpstr>Principe du prélèvement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Anatomie des fosses nasales</dc:title>
  <dc:creator>Soizick Pondaven</dc:creator>
  <cp:lastModifiedBy>Franck Bruyere</cp:lastModifiedBy>
  <cp:revision>21</cp:revision>
  <dcterms:created xsi:type="dcterms:W3CDTF">2020-04-25T12:10:10Z</dcterms:created>
  <dcterms:modified xsi:type="dcterms:W3CDTF">2020-04-28T05:59:36Z</dcterms:modified>
</cp:coreProperties>
</file>